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801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47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03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76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62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03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95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57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55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69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537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A1D5E-2842-DF4D-94B0-79C59A84A4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600DF-E66C-D44A-9401-AE9999D267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72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" y="0"/>
            <a:ext cx="1216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7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0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80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9"/>
            <a:ext cx="12192000" cy="68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32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7"/>
            <a:ext cx="12192000" cy="68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405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"/>
            <a:ext cx="12192000" cy="68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2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9"/>
            <a:ext cx="12192000" cy="68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2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0"/>
            <a:ext cx="12192000" cy="68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2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" y="0"/>
            <a:ext cx="12166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44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64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" y="0"/>
            <a:ext cx="1213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3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54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" y="0"/>
            <a:ext cx="12130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7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"/>
            <a:ext cx="12192000" cy="68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31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561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0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99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3"/>
            <a:ext cx="12192000" cy="681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9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391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6"/>
            <a:ext cx="12192000" cy="68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31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123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41"/>
            <a:ext cx="12192000" cy="681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3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060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72" y="0"/>
            <a:ext cx="11094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67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56" y="0"/>
            <a:ext cx="1105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1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"/>
            <a:ext cx="12192000" cy="68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6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4"/>
            <a:ext cx="12192000" cy="68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0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1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" y="0"/>
            <a:ext cx="12144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8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9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0"/>
            <a:ext cx="12192000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1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2020-07-08T12:53:42Z</dcterms:created>
  <dcterms:modified xsi:type="dcterms:W3CDTF">2020-07-08T12:54:09Z</dcterms:modified>
</cp:coreProperties>
</file>